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"/>
  </p:notesMasterIdLst>
  <p:sldIdLst>
    <p:sldId id="256" r:id="rId2"/>
    <p:sldId id="282" r:id="rId3"/>
    <p:sldId id="257" r:id="rId4"/>
    <p:sldId id="276" r:id="rId5"/>
  </p:sldIdLst>
  <p:sldSz cx="9144000" cy="6858000" type="screen4x3"/>
  <p:notesSz cx="6858000" cy="9144000"/>
  <p:defaultTextStyle>
    <a:defPPr>
      <a:defRPr lang="ru-RU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  <a:srgbClr val="045C0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98DCD-68D8-4393-99FD-BCBD01E9D97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8562E-CA08-4FC7-B16B-97E9698FAD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911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1763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1763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1763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145" indent="0" algn="ctr">
              <a:buNone/>
            </a:lvl2pPr>
            <a:lvl3pPr marL="914290" indent="0" algn="ctr">
              <a:buNone/>
            </a:lvl3pPr>
            <a:lvl4pPr marL="1371435" indent="0" algn="ctr">
              <a:buNone/>
            </a:lvl4pPr>
            <a:lvl5pPr marL="1828581" indent="0" algn="ctr">
              <a:buNone/>
            </a:lvl5pPr>
            <a:lvl6pPr marL="2285726" indent="0" algn="ctr">
              <a:buNone/>
            </a:lvl6pPr>
            <a:lvl7pPr marL="2742871" indent="0" algn="ctr">
              <a:buNone/>
            </a:lvl7pPr>
            <a:lvl8pPr marL="3200016" indent="0" algn="ctr">
              <a:buNone/>
            </a:lvl8pPr>
            <a:lvl9pPr marL="3657161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6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040C-9B1F-436F-B22C-861DD8514C06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7E9D93-B26E-4A09-97F5-0C967766F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207EA-304B-4E26-A9B4-FD1EFBC7FDA8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CDA38-F881-40F3-A726-983BE7251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6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83A63-B38F-45E6-BF6E-FEFE98ED4EBD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1FAAE-E223-4782-91A4-189F54E02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5E868-62A0-4446-951F-21C793960D60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2237A-CB31-4780-BB07-5F802108C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5" y="69762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4"/>
            <a:ext cx="7772400" cy="1362076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41"/>
            <a:ext cx="7772400" cy="133826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838A3-4DEF-4939-AEA0-3FEAEC156439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B048A-051B-45AE-9790-222498117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AF60D-71FE-4432-AC29-49754C297C66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C5714-3C06-4857-880D-BC26D7FE8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2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F2A53-74F0-4103-9E55-16042FFE1B58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20AFB-1410-4884-B32F-5321BB828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E1552-1686-4C6B-8FA2-374B814D88A7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06D63-3E57-41B6-862F-DCFF5742F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E490F-3873-4334-A835-1F43876978B4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5432D-A9FC-41B7-8454-3EF794AD4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2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BD4AE-8CC6-40FF-93CE-4B0BAD176E37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F3A92-F3D7-4C35-B989-0B348C8D3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921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2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6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16" y="66678"/>
            <a:ext cx="9001873" cy="4581526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ABEF6-CFEA-41CA-A4E9-CF19D46D585C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8CF1C-16AF-43CB-8651-E83916F9E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9142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lIns="91429" tIns="45715" rIns="91429" bIns="45715" anchor="ctr" anchorCtr="0"/>
          <a:lstStyle>
            <a:lvl1pPr algn="r" defTabSz="91429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590AEB7-A8BC-4B82-9452-84D4FDC0735B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lIns="91429" tIns="45715" rIns="91429" bIns="45715" anchor="ctr" anchorCtr="0"/>
          <a:lstStyle>
            <a:lvl1pPr defTabSz="91429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defTabSz="91429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48A92574-6D25-4E40-AE3A-A501B4407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3" r:id="rId2"/>
    <p:sldLayoutId id="2147483741" r:id="rId3"/>
    <p:sldLayoutId id="2147483734" r:id="rId4"/>
    <p:sldLayoutId id="2147483735" r:id="rId5"/>
    <p:sldLayoutId id="2147483736" r:id="rId6"/>
    <p:sldLayoutId id="2147483737" r:id="rId7"/>
    <p:sldLayoutId id="2147483742" r:id="rId8"/>
    <p:sldLayoutId id="2147483743" r:id="rId9"/>
    <p:sldLayoutId id="2147483738" r:id="rId10"/>
    <p:sldLayoutId id="214748373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7013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7013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7013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013" indent="-227013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722" indent="-228573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010" indent="-228573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297" indent="-228573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584" indent="-228573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88" y="3284985"/>
            <a:ext cx="6215062" cy="1715652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ru-RU" sz="3600" b="1" kern="1800" dirty="0" smtClean="0">
                <a:solidFill>
                  <a:srgbClr val="DBF5F9">
                    <a:lumMod val="50000"/>
                  </a:srgbClr>
                </a:solidFill>
                <a:latin typeface="Arial"/>
                <a:ea typeface="Times New Roman"/>
                <a:cs typeface="+mj-cs"/>
              </a:rPr>
              <a:t>«Развитие речи дошкольников в игровой деятельности на основе нетрадиционного пособия «Геометрический планшет»</a:t>
            </a:r>
            <a:endParaRPr lang="ru-RU" sz="3900" b="1" dirty="0">
              <a:solidFill>
                <a:srgbClr val="C00000"/>
              </a:solidFill>
            </a:endParaRPr>
          </a:p>
        </p:txBody>
      </p:sp>
      <p:sp>
        <p:nvSpPr>
          <p:cNvPr id="6147" name="Заголовок 1"/>
          <p:cNvSpPr>
            <a:spLocks noGrp="1"/>
          </p:cNvSpPr>
          <p:nvPr>
            <p:ph type="ctrTitle"/>
          </p:nvPr>
        </p:nvSpPr>
        <p:spPr>
          <a:xfrm>
            <a:off x="0" y="836712"/>
            <a:ext cx="6100224" cy="2520280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sz="4800" dirty="0" smtClean="0">
                <a:latin typeface="Monotype Corsiva" pitchFamily="66" charset="0"/>
              </a:rPr>
              <a:t>     Мастер-класс для   воспитателей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214813" y="5143500"/>
            <a:ext cx="4357687" cy="15001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/>
              <a:t>Воспитатель первой квалификационной категории:</a:t>
            </a:r>
          </a:p>
          <a:p>
            <a:pPr algn="ctr">
              <a:defRPr/>
            </a:pPr>
            <a:r>
              <a:rPr lang="ru-RU" sz="2000" dirty="0" smtClean="0"/>
              <a:t>Якушова Надежда Николаевна</a:t>
            </a:r>
            <a:endParaRPr lang="ru-RU" sz="2000" dirty="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42910" y="107722"/>
            <a:ext cx="8286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Детский сад с. Большой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Содом»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3" descr="D:\фотки\детский сад\ИГРА\DSCN65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224" y="476672"/>
            <a:ext cx="2936272" cy="2674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user\Desktop\мастер класс\IMG_038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996094"/>
            <a:ext cx="3024335" cy="26475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414477"/>
            <a:ext cx="80010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71472" y="3186020"/>
            <a:ext cx="8249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000" dirty="0"/>
              <a:t>- </a:t>
            </a:r>
            <a:r>
              <a:rPr lang="ru-RU" sz="2000" dirty="0">
                <a:latin typeface="+mn-lt"/>
              </a:rPr>
              <a:t>Познакомить слушателей мастер – класса с приемами работы с </a:t>
            </a:r>
            <a:r>
              <a:rPr lang="ru-RU" sz="2000" u="sng" dirty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нетрадиционным  пособием «Геометрический планшет</a:t>
            </a:r>
            <a:r>
              <a:rPr lang="ru-RU" sz="2000" dirty="0" smtClean="0">
                <a:latin typeface="+mn-lt"/>
              </a:rPr>
              <a:t>».</a:t>
            </a:r>
            <a:endParaRPr lang="ru-RU" sz="2000" dirty="0">
              <a:latin typeface="+mn-lt"/>
            </a:endParaRPr>
          </a:p>
          <a:p>
            <a:r>
              <a:rPr lang="ru-RU" sz="2000" dirty="0">
                <a:latin typeface="+mn-lt"/>
              </a:rPr>
              <a:t>- Способствовать развитию творчества и профессиональной активности педагогов в овладении способами работы с нетрадиционным  пособием «Геометрический планшет</a:t>
            </a:r>
            <a:r>
              <a:rPr lang="ru-RU" sz="2000" dirty="0" smtClean="0">
                <a:latin typeface="+mn-lt"/>
              </a:rPr>
              <a:t>».</a:t>
            </a:r>
            <a:endParaRPr lang="ru-RU" sz="2000" dirty="0">
              <a:latin typeface="+mn-lt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57166"/>
            <a:ext cx="194421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ru-RU" sz="48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3" y="2071678"/>
            <a:ext cx="266429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Задачи:</a:t>
            </a:r>
            <a:endParaRPr lang="ru-RU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5432D-A9FC-41B7-8454-3EF794AD4C3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151383" y="357166"/>
            <a:ext cx="6741097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111111"/>
                </a:solidFill>
                <a:latin typeface="Cambria"/>
                <a:ea typeface="Times New Roman"/>
                <a:cs typeface="Arial"/>
              </a:rPr>
              <a:t>Цель мастер – класса: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Cambria"/>
                <a:ea typeface="Times New Roman"/>
                <a:cs typeface="Arial"/>
              </a:rPr>
              <a:t>Создание условий для ознакомления педагогов с различными способами использования</a:t>
            </a:r>
            <a:r>
              <a:rPr lang="ru-RU" dirty="0">
                <a:latin typeface="Cambria"/>
                <a:ea typeface="Calibri"/>
                <a:cs typeface="Times New Roman"/>
              </a:rPr>
              <a:t> нетрадиционного пособия «Геометрический планшет»</a:t>
            </a:r>
            <a:r>
              <a:rPr lang="ru-RU" dirty="0">
                <a:solidFill>
                  <a:srgbClr val="111111"/>
                </a:solidFill>
                <a:latin typeface="Cambria"/>
                <a:ea typeface="Times New Roman"/>
                <a:cs typeface="Arial"/>
              </a:rPr>
              <a:t>   для познавательного и речевого  развития детей дошкольного возраста.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500034" y="952954"/>
            <a:ext cx="828680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«Игра – это огромное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светлое окно, через которое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духовный мир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ребенка вливается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живительный поток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представлений, понятий об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окружающем мире».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В.А. Сухомлинский</a:t>
            </a:r>
          </a:p>
          <a:p>
            <a:pPr indent="457200" algn="just" defTabSz="914400"/>
            <a:endParaRPr lang="ru-RU" dirty="0" smtClean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5432D-A9FC-41B7-8454-3EF794AD4C3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21505" name="Picture 1" descr="C:\Documents and Settings\Admin\Рабочий стол\МАСТЕР-КЛАСС Мирзаева Т.А\Фото МК МИрзаева\фото06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3" y="5072074"/>
            <a:ext cx="3357587" cy="15541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506" name="Picture 2" descr="C:\Documents and Settings\Admin\Рабочий стол\МАСТЕР-КЛАСС Мирзаева Т.А\Фото МК МИрзаева\фото06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4857760"/>
            <a:ext cx="3406777" cy="18399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107504" y="-376829"/>
            <a:ext cx="8378130" cy="228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ru-RU" sz="3200" dirty="0" smtClean="0">
              <a:latin typeface="+mn-lt"/>
            </a:endParaRPr>
          </a:p>
          <a:p>
            <a:pPr>
              <a:lnSpc>
                <a:spcPct val="80000"/>
              </a:lnSpc>
            </a:pPr>
            <a:endParaRPr lang="ru-RU" sz="3200" dirty="0">
              <a:latin typeface="+mn-lt"/>
            </a:endParaRPr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endParaRPr lang="ru-RU" sz="2400" dirty="0">
              <a:solidFill>
                <a:srgbClr val="C0000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</a:pPr>
            <a:endParaRPr lang="ru-RU" sz="2400" dirty="0">
              <a:solidFill>
                <a:srgbClr val="C0000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ru-RU" sz="2400" i="1" dirty="0">
              <a:solidFill>
                <a:srgbClr val="0070C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</a:pPr>
            <a:endParaRPr lang="ru-RU" dirty="0">
              <a:solidFill>
                <a:schemeClr val="accent2"/>
              </a:solidFill>
              <a:latin typeface="Cambria" pitchFamily="18" charset="0"/>
            </a:endParaRPr>
          </a:p>
        </p:txBody>
      </p:sp>
      <p:sp>
        <p:nvSpPr>
          <p:cNvPr id="4" name="24-конечная звезда 3"/>
          <p:cNvSpPr/>
          <p:nvPr/>
        </p:nvSpPr>
        <p:spPr>
          <a:xfrm>
            <a:off x="7715250" y="5715000"/>
            <a:ext cx="914400" cy="9144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5432D-A9FC-41B7-8454-3EF794AD4C3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659010"/>
            <a:ext cx="727280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Актуальность  игрового пособия:</a:t>
            </a:r>
          </a:p>
          <a:p>
            <a:pPr algn="ctr"/>
            <a:endParaRPr lang="ru-RU" sz="2800" dirty="0">
              <a:solidFill>
                <a:srgbClr val="0070C0"/>
              </a:solidFill>
            </a:endParaRP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Дидактические 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игры с использованием «Геометрического планшета» дают возможность решать различные педагогические задачи в игровой форме, наиболее доступной для дошкольников любого возраста.</a:t>
            </a:r>
          </a:p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Ценность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нетрадиционного 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пособия  заключается в том, что он создан в обучающих целях. Благодаря его использованию можно добиться более прочных и осознанных знаний, умений и навыков. Игровые упражнения с «Геометрическим  планшетом»  будят детское воображение,  создают приподнятое настроение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</TotalTime>
  <Words>153</Words>
  <Application>Microsoft Office PowerPoint</Application>
  <PresentationFormat>Экран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Справедливость</vt:lpstr>
      <vt:lpstr>     Мастер-класс для   воспитателей</vt:lpstr>
      <vt:lpstr>Слайд 2</vt:lpstr>
      <vt:lpstr>Слайд 3</vt:lpstr>
      <vt:lpstr>Слайд 4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ДИДАКТИЧЕСКОЕ ПОСОБИЕ</dc:title>
  <dc:creator>111</dc:creator>
  <cp:lastModifiedBy> Наташа</cp:lastModifiedBy>
  <cp:revision>111</cp:revision>
  <dcterms:created xsi:type="dcterms:W3CDTF">2010-01-09T06:37:30Z</dcterms:created>
  <dcterms:modified xsi:type="dcterms:W3CDTF">2018-11-21T13:40:31Z</dcterms:modified>
</cp:coreProperties>
</file>