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83622"/>
            <a:ext cx="8391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Способов игры с планшетами  очень  много. Если у вас дети раннего и младшего дошкольного возраста, предложите для начала просто надевать резинки на кнопки, сортировать их по </a:t>
            </a:r>
            <a:r>
              <a:rPr lang="ru-RU" dirty="0" smtClean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цветам.</a:t>
            </a:r>
            <a:endParaRPr lang="ru-RU" dirty="0"/>
          </a:p>
        </p:txBody>
      </p:sp>
      <p:pic>
        <p:nvPicPr>
          <p:cNvPr id="2050" name="Picture 2" descr="C:\Users\user\Desktop\мастер класс\IMG_03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856" y="1854451"/>
            <a:ext cx="5357592" cy="4310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мастер класс\IMG_03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888432" cy="4032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109</cp:revision>
  <dcterms:created xsi:type="dcterms:W3CDTF">2010-01-09T06:37:30Z</dcterms:created>
  <dcterms:modified xsi:type="dcterms:W3CDTF">2018-11-21T13:50:37Z</dcterms:modified>
</cp:coreProperties>
</file>