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45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7" name="Выноска-облако 6"/>
          <p:cNvSpPr/>
          <p:nvPr/>
        </p:nvSpPr>
        <p:spPr>
          <a:xfrm>
            <a:off x="1500166" y="5429264"/>
            <a:ext cx="1571625" cy="1071570"/>
          </a:xfrm>
          <a:prstGeom prst="cloudCallout">
            <a:avLst>
              <a:gd name="adj1" fmla="val -78648"/>
              <a:gd name="adj2" fmla="val -86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 мне тоже!</a:t>
            </a:r>
          </a:p>
        </p:txBody>
      </p:sp>
      <p:pic>
        <p:nvPicPr>
          <p:cNvPr id="8" name="Picture 3" descr="C:\Users\User\Desktop\планшет\DSC_0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132856"/>
            <a:ext cx="3846731" cy="25478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User\Desktop\планшет\DSC_05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44" y="2492896"/>
            <a:ext cx="4536504" cy="4215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70992" y="51836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n-lt"/>
              </a:rPr>
              <a:t>Все </a:t>
            </a:r>
            <a:r>
              <a:rPr lang="ru-RU" sz="2000" dirty="0">
                <a:latin typeface="+mn-lt"/>
              </a:rPr>
              <a:t>вы знаете, что дети любят отгадывать загадки. В более  старшем  возрасте дети могут с помощью планшета изображать отгадки на загадки. Например, вы загадывайте загадку, а отгадку предлагаете ребенку выложить на </a:t>
            </a:r>
            <a:r>
              <a:rPr lang="ru-RU" sz="2000" dirty="0" smtClean="0">
                <a:latin typeface="+mn-lt"/>
              </a:rPr>
              <a:t>планшете.</a:t>
            </a:r>
            <a:endParaRPr lang="ru-RU" sz="20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933055"/>
            <a:ext cx="4392488" cy="3101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endParaRPr lang="ru-RU" dirty="0" smtClean="0">
              <a:solidFill>
                <a:srgbClr val="111111"/>
              </a:solidFill>
              <a:latin typeface="Cambria"/>
              <a:ea typeface="Times New Roman"/>
              <a:cs typeface="Arial"/>
            </a:endParaRPr>
          </a:p>
          <a:p>
            <a:pPr lvl="1" indent="228600"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Что </a:t>
            </a: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за звёздочки </a:t>
            </a:r>
            <a:r>
              <a:rPr lang="ru-RU" dirty="0" smtClean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резные</a:t>
            </a:r>
            <a:endParaRPr lang="ru-RU" sz="1400" dirty="0">
              <a:latin typeface="Calibri"/>
              <a:ea typeface="Times New Roman"/>
              <a:cs typeface="Times New Roman"/>
            </a:endParaRPr>
          </a:p>
          <a:p>
            <a:pPr lvl="1" indent="228600">
              <a:spcBef>
                <a:spcPts val="1125"/>
              </a:spcBef>
              <a:spcAft>
                <a:spcPts val="1125"/>
              </a:spcAft>
            </a:pPr>
            <a:r>
              <a:rPr lang="ru-RU" dirty="0" smtClean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На </a:t>
            </a: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пальто и на платке?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1" indent="228600">
              <a:spcBef>
                <a:spcPts val="1125"/>
              </a:spcBef>
              <a:spcAft>
                <a:spcPts val="1125"/>
              </a:spcAft>
            </a:pP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Все сквозные, вырезные,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lvl="1" indent="228600"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А возьмёшь — вода в руке</a:t>
            </a:r>
            <a:r>
              <a:rPr lang="ru-RU" b="1" dirty="0" smtClean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.                            </a:t>
            </a:r>
            <a:r>
              <a:rPr lang="ru-RU" b="1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 </a:t>
            </a:r>
            <a:r>
              <a:rPr lang="ru-RU" b="1" i="1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(Снежинки)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122" name="Picture 2" descr="C:\Users\user\Desktop\мастер класс\IMG_03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4464496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404664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Спектр </a:t>
            </a:r>
            <a:r>
              <a:rPr lang="ru-RU" sz="2000" b="1" dirty="0">
                <a:latin typeface="+mn-lt"/>
              </a:rPr>
              <a:t>использования пособия </a:t>
            </a:r>
            <a:r>
              <a:rPr lang="ru-RU" sz="2000" dirty="0">
                <a:latin typeface="+mn-lt"/>
              </a:rPr>
              <a:t>очень  широк. </a:t>
            </a:r>
            <a:r>
              <a:rPr lang="ru-RU" sz="2000" b="1" dirty="0">
                <a:latin typeface="+mn-lt"/>
              </a:rPr>
              <a:t>Планшет</a:t>
            </a:r>
            <a:r>
              <a:rPr lang="ru-RU" sz="2000" dirty="0">
                <a:latin typeface="+mn-lt"/>
              </a:rPr>
              <a:t> может превратиться в лабиринт, даже в </a:t>
            </a:r>
            <a:r>
              <a:rPr lang="ru-RU" sz="2000" dirty="0" smtClean="0">
                <a:latin typeface="+mn-lt"/>
              </a:rPr>
              <a:t>макет. </a:t>
            </a:r>
            <a:r>
              <a:rPr lang="ru-RU" sz="2000" dirty="0">
                <a:latin typeface="+mn-lt"/>
              </a:rPr>
              <a:t>Сюжет может быть разнообразным. Например, правила дорожного движения. Предложить детям  нарисуйте с помощью </a:t>
            </a:r>
            <a:r>
              <a:rPr lang="ru-RU" sz="2000" dirty="0" err="1">
                <a:latin typeface="+mn-lt"/>
              </a:rPr>
              <a:t>резиночек</a:t>
            </a:r>
            <a:r>
              <a:rPr lang="ru-RU" sz="2000" dirty="0">
                <a:latin typeface="+mn-lt"/>
              </a:rPr>
              <a:t>  лабиринт- дорожку. Затем расставьте по своему усмотрению предметы, которые у вас есть </a:t>
            </a:r>
            <a:r>
              <a:rPr lang="ru-RU" sz="2000" i="1" dirty="0">
                <a:latin typeface="+mn-lt"/>
              </a:rPr>
              <a:t>(макеты домов, дорожные знаки и т. д.)</a:t>
            </a:r>
            <a:r>
              <a:rPr lang="ru-RU" sz="2000" dirty="0">
                <a:latin typeface="+mn-lt"/>
              </a:rPr>
              <a:t> Именно работа в команде развивает у детей умение договариваться, слаженно работать вместе, развивать игровой сюжет</a:t>
            </a:r>
            <a:r>
              <a:rPr lang="ru-RU" dirty="0">
                <a:latin typeface="+mn-lt"/>
              </a:rPr>
              <a:t>.</a:t>
            </a:r>
          </a:p>
        </p:txBody>
      </p:sp>
      <p:pic>
        <p:nvPicPr>
          <p:cNvPr id="5123" name="Picture 3" descr="C:\Users\user\Desktop\мастер класс\IMG_04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62" y="3068960"/>
            <a:ext cx="4140460" cy="3049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4950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47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Слайд 1</vt:lpstr>
      <vt:lpstr>Слайд 2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109</cp:revision>
  <dcterms:created xsi:type="dcterms:W3CDTF">2010-01-09T06:37:30Z</dcterms:created>
  <dcterms:modified xsi:type="dcterms:W3CDTF">2018-11-21T13:55:36Z</dcterms:modified>
</cp:coreProperties>
</file>