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sldIdLst>
    <p:sldId id="291" r:id="rId2"/>
    <p:sldId id="277" r:id="rId3"/>
  </p:sldIdLst>
  <p:sldSz cx="9144000" cy="6858000" type="screen4x3"/>
  <p:notesSz cx="6858000" cy="9144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45C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98DCD-68D8-4393-99FD-BCBD01E9D97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8562E-CA08-4FC7-B16B-97E9698FAD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911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1763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1763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1763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145" indent="0" algn="ctr">
              <a:buNone/>
            </a:lvl2pPr>
            <a:lvl3pPr marL="914290" indent="0" algn="ctr">
              <a:buNone/>
            </a:lvl3pPr>
            <a:lvl4pPr marL="1371435" indent="0" algn="ctr">
              <a:buNone/>
            </a:lvl4pPr>
            <a:lvl5pPr marL="1828581" indent="0" algn="ctr">
              <a:buNone/>
            </a:lvl5pPr>
            <a:lvl6pPr marL="2285726" indent="0" algn="ctr">
              <a:buNone/>
            </a:lvl6pPr>
            <a:lvl7pPr marL="2742871" indent="0" algn="ctr">
              <a:buNone/>
            </a:lvl7pPr>
            <a:lvl8pPr marL="3200016" indent="0" algn="ctr">
              <a:buNone/>
            </a:lvl8pPr>
            <a:lvl9pPr marL="3657161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6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040C-9B1F-436F-B22C-861DD8514C0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7E9D93-B26E-4A09-97F5-0C967766F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07EA-304B-4E26-A9B4-FD1EFBC7FDA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CDA38-F881-40F3-A726-983BE7251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6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3A63-B38F-45E6-BF6E-FEFE98ED4EBD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FAAE-E223-4782-91A4-189F54E02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E868-62A0-4446-951F-21C793960D60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237A-CB31-4780-BB07-5F802108C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5" y="6976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4"/>
            <a:ext cx="7772400" cy="136207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41"/>
            <a:ext cx="7772400" cy="13382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38A3-4DEF-4939-AEA0-3FEAEC156439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B048A-051B-45AE-9790-222498117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F60D-71FE-4432-AC29-49754C297C6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C5714-3C06-4857-880D-BC26D7FE8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2A53-74F0-4103-9E55-16042FFE1B5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0AFB-1410-4884-B32F-5321BB828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1552-1686-4C6B-8FA2-374B814D88A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6D63-3E57-41B6-862F-DCFF5742F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490F-3873-4334-A835-1F43876978B4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432D-A9FC-41B7-8454-3EF794AD4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D4AE-8CC6-40FF-93CE-4B0BAD176E3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3A92-F3D7-4C35-B989-0B348C8D3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2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6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16" y="66678"/>
            <a:ext cx="9001873" cy="45815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BEF6-CFEA-41CA-A4E9-CF19D46D585C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CF1C-16AF-43CB-8651-E83916F9E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9142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algn="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590AEB7-A8BC-4B82-9452-84D4FDC0735B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8A92574-6D25-4E40-AE3A-A501B4407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3" r:id="rId2"/>
    <p:sldLayoutId id="2147483741" r:id="rId3"/>
    <p:sldLayoutId id="2147483734" r:id="rId4"/>
    <p:sldLayoutId id="2147483735" r:id="rId5"/>
    <p:sldLayoutId id="2147483736" r:id="rId6"/>
    <p:sldLayoutId id="2147483737" r:id="rId7"/>
    <p:sldLayoutId id="2147483742" r:id="rId8"/>
    <p:sldLayoutId id="2147483743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7013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7013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01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722" indent="-228573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010" indent="-228573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297" indent="-228573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84" indent="-228573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5432D-A9FC-41B7-8454-3EF794AD4C3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5" name="Picture 4" descr="D:\МАМА\детские презентации\азбука\d556cfa4090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928934"/>
            <a:ext cx="2214549" cy="350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 rot="20859951">
            <a:off x="337444" y="3172569"/>
            <a:ext cx="1757363" cy="1343025"/>
          </a:xfrm>
          <a:prstGeom prst="cloudCallout">
            <a:avLst>
              <a:gd name="adj1" fmla="val 126877"/>
              <a:gd name="adj2" fmla="val 1145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Как  </a:t>
            </a:r>
            <a:r>
              <a:rPr lang="ru-RU" sz="1200" dirty="0" smtClean="0"/>
              <a:t>нам </a:t>
            </a:r>
            <a:r>
              <a:rPr lang="ru-RU" sz="1200" dirty="0"/>
              <a:t>нравиться работать </a:t>
            </a:r>
            <a:r>
              <a:rPr lang="ru-RU" sz="1200" dirty="0" smtClean="0"/>
              <a:t>вместе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1" y="1166843"/>
            <a:ext cx="839016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Сегодня я познакомила вас с математическим планшетом с помощью  которого  вы можете  в непринуждённой игровой  форме  развивать познавательную, речевую, интеллектуальную  сферы детей.</a:t>
            </a:r>
          </a:p>
          <a:p>
            <a:r>
              <a:rPr lang="ru-RU" sz="2000" dirty="0">
                <a:latin typeface="+mn-lt"/>
              </a:rPr>
              <a:t> В. А. Сухомлинский писал: «Без игры нет, и не может быть полноценного умственного развития. Игра – это огромное светлое окно, через которое в духовный мир ребёнка вливается живительный поток представлений, понятий. Игра – это искра зажигающая огонёк пытливости любознательности».</a:t>
            </a:r>
          </a:p>
          <a:p>
            <a:r>
              <a:rPr lang="ru-RU" sz="2000" dirty="0">
                <a:latin typeface="+mn-lt"/>
              </a:rPr>
              <a:t> </a:t>
            </a:r>
            <a:r>
              <a:rPr lang="ru-RU" sz="4000" dirty="0">
                <a:latin typeface="+mn-lt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Каталог картинок\Насекомые\незнайка 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682625"/>
            <a:ext cx="4357687" cy="574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86808" cy="703283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Удачи вам в вашей работе и терпения!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06D63-3E57-41B6-862F-DCFF5742F1A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18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Справедливость</vt:lpstr>
      <vt:lpstr>Слайд 1</vt:lpstr>
      <vt:lpstr>Удачи вам в вашей работе и терпения!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ДИДАКТИЧЕСКОЕ ПОСОБИЕ</dc:title>
  <dc:creator>111</dc:creator>
  <cp:lastModifiedBy> Наташа</cp:lastModifiedBy>
  <cp:revision>107</cp:revision>
  <dcterms:created xsi:type="dcterms:W3CDTF">2010-01-09T06:37:30Z</dcterms:created>
  <dcterms:modified xsi:type="dcterms:W3CDTF">2018-11-21T13:56:30Z</dcterms:modified>
</cp:coreProperties>
</file>