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2" r:id="rId3"/>
    <p:sldId id="262" r:id="rId4"/>
    <p:sldId id="263" r:id="rId5"/>
    <p:sldId id="27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7216A7-29EA-4966-8872-61073AB55F8A}" type="datetimeFigureOut">
              <a:rPr lang="ru-RU" smtClean="0"/>
              <a:pPr/>
              <a:t>02.03.2016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E77F5F-C2C8-404D-BAE3-52C5E1EEB2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B0F0"/>
                </a:solidFill>
              </a:rPr>
              <a:t>В данном пособии через символы и наглядные образы дети имеют возможность получить новые знания по математике  и закрепить уже имеющиеся знания.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Level\Desktop\Новая папка\DSCN0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484784"/>
            <a:ext cx="6462184" cy="4971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72400" cy="6858000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4000" b="1" i="1" dirty="0" smtClean="0">
                <a:solidFill>
                  <a:srgbClr val="0070C0"/>
                </a:solidFill>
              </a:rPr>
              <a:t>Как-то с другом захотели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Мы однажды посчитать: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Сколько дней у нас в неделе –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ТРИ, ЧЕТЫРЕ или ПЯТЬ?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Мы до вечера пыхтели,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Но ответ найти сумели,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И ответа нет верней: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  РОВНО СЕМЬ В НЕДЕЛЕ ДНЕЙ!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evel\Desktop\Новая папка\DSCN08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724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i="1" dirty="0" smtClean="0">
                <a:solidFill>
                  <a:srgbClr val="FF0000"/>
                </a:solidFill>
              </a:rPr>
              <a:t>Знакомить с временными понятиями ( «дни недели», «части суток»).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Level\Desktop\Новая папка\DSCN0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9724"/>
            <a:ext cx="8172400" cy="52482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Утром солнышко встает,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Целый день сияет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И, конечно, устает –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Вечер наступает.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Сядет солнце за рекой –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Отдохнуть не прочь,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Нужен солнышку покой,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И приходит ночь.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</TotalTime>
  <Words>118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Изящная</vt:lpstr>
      <vt:lpstr>В данном пособии через символы и наглядные образы дети имеют возможность получить новые знания по математике  и закрепить уже имеющиеся знания. </vt:lpstr>
      <vt:lpstr>Слайд 2</vt:lpstr>
      <vt:lpstr>Слайд 3</vt:lpstr>
      <vt:lpstr>Знакомить с временными понятиями ( «дни недели», «части суток»).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пособие: «Колесо чудес» для детей 3-7 лет</dc:title>
  <dc:creator>Level</dc:creator>
  <cp:lastModifiedBy> Наташа</cp:lastModifiedBy>
  <cp:revision>17</cp:revision>
  <dcterms:created xsi:type="dcterms:W3CDTF">2014-03-26T15:26:42Z</dcterms:created>
  <dcterms:modified xsi:type="dcterms:W3CDTF">2016-03-02T12:23:27Z</dcterms:modified>
</cp:coreProperties>
</file>