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6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0" i="1" dirty="0" smtClean="0">
                <a:solidFill>
                  <a:srgbClr val="00B0F0"/>
                </a:solidFill>
              </a:rPr>
              <a:t>С помощью этого пособия решаются задачи по развитию речи</a:t>
            </a:r>
            <a:endParaRPr lang="ru-RU" sz="3200" b="0" i="1" dirty="0">
              <a:solidFill>
                <a:srgbClr val="00B0F0"/>
              </a:solidFill>
            </a:endParaRPr>
          </a:p>
        </p:txBody>
      </p:sp>
      <p:pic>
        <p:nvPicPr>
          <p:cNvPr id="7170" name="Picture 2" descr="C:\Users\Level\Desktop\Новая папка\DSCN08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8172400" cy="544522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Level\Desktop\Новая папка\DSCN08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Level\Desktop\Новая папка\DSCN08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66</TotalTime>
  <Words>9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Изящная</vt:lpstr>
      <vt:lpstr>С помощью этого пособия решаются задачи по развитию речи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Дидактическое пособие: «Колесо чудес» для детей 3-7 лет</dc:title>
  <dc:creator>Level</dc:creator>
  <cp:lastModifiedBy> Наташа</cp:lastModifiedBy>
  <cp:revision>19</cp:revision>
  <dcterms:created xsi:type="dcterms:W3CDTF">2014-03-26T15:26:42Z</dcterms:created>
  <dcterms:modified xsi:type="dcterms:W3CDTF">2016-03-02T12:31:13Z</dcterms:modified>
</cp:coreProperties>
</file>