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Level\Desktop\Новая папка\DSCN08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6912768" cy="5691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Level\Desktop\Новая папка\DSCN08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6120680" cy="5763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Level\Desktop\Новая папка\DSCN08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63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Изящная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Дидактическое пособие: «Колесо чудес» для детей 3-7 лет</dc:title>
  <dc:creator>Level</dc:creator>
  <cp:lastModifiedBy> Наташа</cp:lastModifiedBy>
  <cp:revision>18</cp:revision>
  <dcterms:created xsi:type="dcterms:W3CDTF">2014-03-26T15:26:42Z</dcterms:created>
  <dcterms:modified xsi:type="dcterms:W3CDTF">2016-03-02T12:32:56Z</dcterms:modified>
</cp:coreProperties>
</file>