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64" r:id="rId2"/>
    <p:sldId id="265" r:id="rId3"/>
    <p:sldId id="266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5620"/>
    <p:restoredTop sz="73813" autoAdjust="0"/>
  </p:normalViewPr>
  <p:slideViewPr>
    <p:cSldViewPr>
      <p:cViewPr varScale="1">
        <p:scale>
          <a:sx n="46" d="100"/>
          <a:sy n="46" d="100"/>
        </p:scale>
        <p:origin x="-13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8B736-8153-4E79-9A18-460D0082C4FC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5DD85-65EB-42D7-AF93-3AB8102BED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0373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7632848" cy="576064"/>
          </a:xfrm>
        </p:spPr>
        <p:txBody>
          <a:bodyPr>
            <a:noAutofit/>
          </a:bodyPr>
          <a:lstStyle/>
          <a:p>
            <a:r>
              <a:rPr lang="ru-RU" sz="3200" b="0" i="1" dirty="0" smtClean="0">
                <a:solidFill>
                  <a:srgbClr val="00B0F0"/>
                </a:solidFill>
              </a:rPr>
              <a:t>Индивидуальная работа с детьми.</a:t>
            </a:r>
            <a:endParaRPr lang="ru-RU" sz="3200" b="0" i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5400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L:\ИГРА\DSCN71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4032448" cy="49685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L:\ИГРА\DSCN71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96752"/>
            <a:ext cx="4392488" cy="540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user\Pictures\img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980728"/>
            <a:ext cx="4176464" cy="51335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Pictures\img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3816424" cy="48245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фотки\Садик  15уч.год\DSCN76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0648"/>
            <a:ext cx="4392488" cy="64087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239000" cy="926976"/>
          </a:xfrm>
        </p:spPr>
        <p:txBody>
          <a:bodyPr/>
          <a:lstStyle/>
          <a:p>
            <a:r>
              <a:rPr lang="ru-RU" dirty="0" smtClean="0"/>
              <a:t>Обобщающий этап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7239000" cy="5186976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>
                <a:solidFill>
                  <a:srgbClr val="7030A0"/>
                </a:solidFill>
              </a:rPr>
              <a:t>Открытие  мини-музея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10242" name="Picture 2" descr="D:\фотки\Садик  15уч.год\DSCN75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3"/>
            <a:ext cx="4896544" cy="48965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фотки\Садик  15уч.год\DSCN75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153" y="1052736"/>
            <a:ext cx="4032449" cy="540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261</TotalTime>
  <Words>9</Words>
  <Application>Microsoft Office PowerPoint</Application>
  <PresentationFormat>Экран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Изящная</vt:lpstr>
      <vt:lpstr>Индивидуальная работа с детьми.</vt:lpstr>
      <vt:lpstr>Слайд 2</vt:lpstr>
      <vt:lpstr>Обобщающий этап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Дидактическое пособие: «Колесо чудес» для детей 3-7 лет</dc:title>
  <dc:creator>Level</dc:creator>
  <cp:lastModifiedBy> Наташа</cp:lastModifiedBy>
  <cp:revision>34</cp:revision>
  <dcterms:created xsi:type="dcterms:W3CDTF">2014-03-26T15:26:42Z</dcterms:created>
  <dcterms:modified xsi:type="dcterms:W3CDTF">2016-03-02T13:13:32Z</dcterms:modified>
</cp:coreProperties>
</file>