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87EC-DBAE-4C35-81A0-5EE2AA451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Развивающая предметно-пространственная среда на участке в зимнее  время</a:t>
            </a:r>
            <a:r>
              <a:rPr lang="ru-RU" sz="4800" dirty="0" smtClean="0">
                <a:latin typeface="+mn-lt"/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191000"/>
            <a:ext cx="365760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2400" smtClean="0"/>
              <a:t>МБДОУ «Детский сад с.Большой Содом»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i="1" smtClean="0">
                <a:solidFill>
                  <a:schemeClr val="accent1"/>
                </a:solidFill>
                <a:cs typeface="Times New Roman" pitchFamily="18" charset="0"/>
              </a:rPr>
              <a:t>«ДЕНЬ, ПРОВЕДЁННЫЙ РЕБЁНКОМ БЕЗ ПРОГУЛКИ, </a:t>
            </a:r>
            <a:br>
              <a:rPr lang="ru-RU" sz="2800" b="1" i="1" smtClean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 i="1" smtClean="0">
                <a:solidFill>
                  <a:schemeClr val="accent1"/>
                </a:solidFill>
                <a:cs typeface="Times New Roman" pitchFamily="18" charset="0"/>
              </a:rPr>
              <a:t>НАВСЕГДА ПОТЕРЯН ДЛЯ ЕГО ЗДОРОВЬЯ»</a:t>
            </a:r>
            <a:br>
              <a:rPr lang="ru-RU" sz="2800" b="1" i="1" smtClean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 i="1" smtClean="0">
                <a:solidFill>
                  <a:schemeClr val="accent1"/>
                </a:solidFill>
                <a:cs typeface="Times New Roman" pitchFamily="18" charset="0"/>
              </a:rPr>
              <a:t>                                                             Г.Н. СПЕРАНСКИЙ</a:t>
            </a:r>
            <a:endParaRPr lang="ru-RU" sz="2800" i="1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828925"/>
            <a:ext cx="24384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Падал, падал,	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Снег с утра – 	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То-то рада детвора!	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теряют ни минутки,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участке смех 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шутки! </a:t>
            </a:r>
          </a:p>
        </p:txBody>
      </p:sp>
      <p:pic>
        <p:nvPicPr>
          <p:cNvPr id="7172" name="Содержимое 6" descr="DSCN0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981200"/>
            <a:ext cx="5853113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Содержимое 7" descr="DSCN63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676400" y="5334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Ходьба по снежному валу и спрыгивание с него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38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 Развивающая предметно-пространственная среда на участке в зимнее  время.</vt:lpstr>
      <vt:lpstr>«ДЕНЬ, ПРОВЕДЁННЫЙ РЕБЁНКОМ БЕЗ ПРОГУЛКИ,  НАВСЕГДА ПОТЕРЯН ДЛЯ ЕГО ЗДОРОВЬЯ»                                                              Г.Н. СПЕРАНСКИЙ</vt:lpstr>
      <vt:lpstr>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39</cp:revision>
  <dcterms:created xsi:type="dcterms:W3CDTF">2014-03-26T15:26:42Z</dcterms:created>
  <dcterms:modified xsi:type="dcterms:W3CDTF">2016-03-02T13:39:39Z</dcterms:modified>
</cp:coreProperties>
</file>