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2" r:id="rId9"/>
    <p:sldId id="261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9" r:id="rId19"/>
    <p:sldId id="272" r:id="rId20"/>
    <p:sldId id="290" r:id="rId21"/>
    <p:sldId id="291" r:id="rId22"/>
    <p:sldId id="273" r:id="rId23"/>
    <p:sldId id="274" r:id="rId24"/>
    <p:sldId id="275" r:id="rId25"/>
    <p:sldId id="292" r:id="rId26"/>
    <p:sldId id="276" r:id="rId27"/>
    <p:sldId id="277" r:id="rId28"/>
    <p:sldId id="278" r:id="rId29"/>
    <p:sldId id="280" r:id="rId30"/>
    <p:sldId id="27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2" r:id="rId42"/>
    <p:sldId id="313" r:id="rId43"/>
    <p:sldId id="314" r:id="rId44"/>
    <p:sldId id="315" r:id="rId45"/>
    <p:sldId id="317" r:id="rId46"/>
    <p:sldId id="28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40" autoAdjust="0"/>
  </p:normalViewPr>
  <p:slideViewPr>
    <p:cSldViewPr>
      <p:cViewPr>
        <p:scale>
          <a:sx n="75" d="100"/>
          <a:sy n="75" d="100"/>
        </p:scale>
        <p:origin x="-10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37F-689F-48AD-9E0E-0ACB01D0835F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623-FCD7-46CD-816F-F408AAB4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A70D-BF8B-4E53-A6D6-24263CB695C4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33C-A7D7-48F7-A1DC-3C6754F2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E83-EE1A-4C75-8984-8328870FD5F4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E0E7-4DC0-92BC-E2972A21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181-775E-4CAC-B562-ACFF151CB593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36E-97B8-418A-BA64-8B4FFA07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90D6-54B9-461F-923E-133DBEC6245E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1354-049C-482C-ABEA-830AEE6D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384B-7FBD-401B-B6BD-2433FD1DFB0C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C172-1753-476F-A5C4-8EA1E5AF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D75D-7936-4FC6-B358-26A18A96D85E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333D-8BFC-40CF-9C84-FAA4095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6C0-59B8-4443-BC2A-46CED0128151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FE5-6ED7-4CFE-945D-98F999FA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AD3-2C0C-4078-A9AA-7928B0713424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ADB1-BFEC-41F6-A870-B7EBE76A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A19-9629-4D06-A25C-CFC035657D0A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534B-7E50-4AF3-A92A-4A07C87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4B5-C016-46D3-80CB-71B5A04BAA94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D06E-E62B-42E8-89AD-F77E0317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/>
              <a:pPr>
                <a:defRPr/>
              </a:pPr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FDAD-269B-4DAB-BBA7-37F35290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«Организация и осуществление информационно –разъяснительной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для родителей по вопросу подготовки и введению ФГОС ДО»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492500" y="5988050"/>
            <a:ext cx="810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938" y="1700213"/>
            <a:ext cx="84248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(гибкость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предметного пространства);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428625"/>
            <a:ext cx="857250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451850" cy="863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714625"/>
            <a:ext cx="84518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4357688"/>
            <a:ext cx="8308975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5" y="3357563"/>
            <a:ext cx="8678863" cy="32400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188" y="2078038"/>
            <a:ext cx="8678862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3257550"/>
            <a:ext cx="868045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диагностики6 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928688"/>
            <a:ext cx="4346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813"/>
            <a:ext cx="4071938" cy="25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Роль </a:t>
            </a:r>
            <a:r>
              <a:rPr lang="ru-RU" b="1" dirty="0">
                <a:latin typeface="Candara" pitchFamily="34" charset="0"/>
              </a:rPr>
              <a:t>воспитателя - знакомить родителей с новыми документами, разъяснять Вам. Самые сильные изменения в том, что ДО стало ступенью образования, а значит, должен быть и </a:t>
            </a:r>
            <a:r>
              <a:rPr lang="ru-RU" b="1" dirty="0" smtClean="0">
                <a:latin typeface="Candara" pitchFamily="34" charset="0"/>
              </a:rPr>
              <a:t>ФГОС .  </a:t>
            </a:r>
            <a:r>
              <a:rPr lang="ru-RU" b="1" dirty="0">
                <a:latin typeface="Candara" pitchFamily="34" charset="0"/>
              </a:rPr>
              <a:t>На сегодняшний день  ФГОС ДО утвержден  </a:t>
            </a:r>
            <a:r>
              <a:rPr lang="ru-RU" b="1" dirty="0" smtClean="0">
                <a:latin typeface="Candara" pitchFamily="34" charset="0"/>
              </a:rPr>
              <a:t>, </a:t>
            </a:r>
            <a:r>
              <a:rPr lang="ru-RU" b="1" dirty="0">
                <a:latin typeface="Candara" pitchFamily="34" charset="0"/>
              </a:rPr>
              <a:t>вступает в силу с января 14 года, </a:t>
            </a:r>
            <a:r>
              <a:rPr lang="ru-RU" b="1" dirty="0" smtClean="0">
                <a:latin typeface="Candara" pitchFamily="34" charset="0"/>
              </a:rPr>
              <a:t>. </a:t>
            </a:r>
            <a:endParaRPr lang="ru-RU" b="1" dirty="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Содержание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предметных занятий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Ребёнок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обучения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ФГОС ДОШКОЛЬНОГО 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357313"/>
            <a:ext cx="8643937" cy="1071562"/>
          </a:xfrm>
          <a:solidFill>
            <a:srgbClr val="FF3300"/>
          </a:solidFill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1 января 2014 года для: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49155" name="Подзаголовок 2"/>
          <p:cNvSpPr txBox="1">
            <a:spLocks/>
          </p:cNvSpPr>
          <p:nvPr/>
        </p:nvSpPr>
        <p:spPr bwMode="auto">
          <a:xfrm>
            <a:off x="214313" y="2428875"/>
            <a:ext cx="8643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Расчётов нормативов финансирования.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Разработки примерных основных образовательных программ.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Изменений во ФГОСы среднего профессионального и высшего профессионального образования по направлению подготовки «Педагогическое образование».</a:t>
            </a:r>
            <a:r>
              <a:rPr lang="ru-RU" sz="240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214313" y="5286375"/>
            <a:ext cx="8501062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5750" y="4714875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14313" y="4214813"/>
            <a:ext cx="8501062" cy="357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5750" y="3643313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14313" y="3000375"/>
            <a:ext cx="8501062" cy="571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1214437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Для обеспечения введения федерального государственного образовательного стандарта дошкольного образования необходимо проведение ряда мероприятий по следующим направлениям:</a:t>
            </a:r>
            <a:endParaRPr lang="ru-RU" b="1" dirty="0"/>
          </a:p>
        </p:txBody>
      </p:sp>
      <p:sp>
        <p:nvSpPr>
          <p:cNvPr id="501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введения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3000375"/>
            <a:ext cx="8501062" cy="2714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нормативного обеспечения введения ФГОС.</a:t>
            </a: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кадрового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материально – технического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организационного 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информационного обеспечения введения ФГОС.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Образовательные области и виды детской деятельности</a:t>
            </a:r>
            <a:br>
              <a:rPr lang="ru-RU" sz="3600" b="1" dirty="0" smtClean="0"/>
            </a:br>
            <a:r>
              <a:rPr lang="ru-RU" sz="3600" b="1" dirty="0" smtClean="0"/>
              <a:t>(по проекту ФГОС ДО)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5939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604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90612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внедрения и пути их решения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1401763"/>
          <a:ext cx="835824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42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внедрения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образование: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или с 3 лет?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обеспечения дошкольного образования детям  с 2 месяцев,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7 – 8 лет.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13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Обновление системы подготовки, переподготовки и  повышение квалификации работников дошкольного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Неравномерное развитие отдельных форм (вариативности)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частно-государственного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партнёрства в дошкольном образовании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научных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 обновления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сохранненого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дошкольника современного детства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5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инклюзивного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нормативно-правовой и методической базы.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90612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внедрения и пути их решения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1401763"/>
          <a:ext cx="8358246" cy="486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42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внедрения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реестра примерных ООП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критериев экспертизы примерных ООП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советов по их экспертизе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13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методических комплектов,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соответствующих требованиям  ФГОС ДО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Разработки методических комплектов, соответствующих требованиям  ФГОС ДО , образовательной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  по разработке ООП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методических рекомендаций  по разным аспектам внедрения ФГОС ДО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современно предметно –пространственной развивающей среды в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предметно-пространственной  развивающей среды в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5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Слабое развитие межведомственного  и сетевого взаимодействие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ресурсов в дошкольном образовании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1436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13" y="2565400"/>
            <a:ext cx="8737600" cy="26638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Федерального государственного образовательного стандарта  дошкольного образования от 13.06.2013 г.;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перехода на ФГОС ДО;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Н.В.Федина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Психология образования в поликультурном пространстве. 2010. – Том № 1;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С.Л.Репина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ФГОС ДО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http://edu.k26.ru/?cid=251&amp;ses=144f965243044e9)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763" y="2060575"/>
            <a:ext cx="8797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3716338"/>
            <a:ext cx="8775700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002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Основные функции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638" y="1916113"/>
            <a:ext cx="871061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8" y="2708275"/>
            <a:ext cx="871061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3536950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88" y="4337050"/>
            <a:ext cx="870426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638" y="5229225"/>
            <a:ext cx="87106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3" y="6029325"/>
            <a:ext cx="86820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Назначение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22338"/>
            <a:ext cx="7850188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1125</TotalTime>
  <Words>4091</Words>
  <Application>Microsoft Office PowerPoint</Application>
  <PresentationFormat>Экран (4:3)</PresentationFormat>
  <Paragraphs>333</Paragraphs>
  <Slides>46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Вопрос дня</vt:lpstr>
      <vt:lpstr>Слайд 32</vt:lpstr>
      <vt:lpstr>ФГОС ДОШКОЛЬНОГО  ОБРАЗОВАНИЯ</vt:lpstr>
      <vt:lpstr>Обеспечение введения ФГОС дошкольного образования: </vt:lpstr>
      <vt:lpstr>Образовательные области и виды детской деятельности (по проекту ФГОС ДО) </vt:lpstr>
      <vt:lpstr>Слайд 36</vt:lpstr>
      <vt:lpstr>Слайд 37</vt:lpstr>
      <vt:lpstr>Слайд 38</vt:lpstr>
      <vt:lpstr>Слайд 39</vt:lpstr>
      <vt:lpstr>Слайд 40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ФГОС ДО: Проблемы внедрения и пути их решения</vt:lpstr>
      <vt:lpstr>ФГОС ДО: Проблемы внедрения и пути их решения</vt:lpstr>
      <vt:lpstr>Слайд 45</vt:lpstr>
      <vt:lpstr>Слайд 46</vt:lpstr>
    </vt:vector>
  </TitlesOfParts>
  <Company>МДОУ детский сад № 125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Sodom</cp:lastModifiedBy>
  <cp:revision>83</cp:revision>
  <dcterms:modified xsi:type="dcterms:W3CDTF">2014-07-05T22:17:34Z</dcterms:modified>
</cp:coreProperties>
</file>