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ru-RU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045C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98DCD-68D8-4393-99FD-BCBD01E9D97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8562E-CA08-4FC7-B16B-97E9698FAD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11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1763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1763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1763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145" indent="0" algn="ctr">
              <a:buNone/>
            </a:lvl2pPr>
            <a:lvl3pPr marL="914290" indent="0" algn="ctr">
              <a:buNone/>
            </a:lvl3pPr>
            <a:lvl4pPr marL="1371435" indent="0" algn="ctr">
              <a:buNone/>
            </a:lvl4pPr>
            <a:lvl5pPr marL="1828581" indent="0" algn="ctr">
              <a:buNone/>
            </a:lvl5pPr>
            <a:lvl6pPr marL="2285726" indent="0" algn="ctr">
              <a:buNone/>
            </a:lvl6pPr>
            <a:lvl7pPr marL="2742871" indent="0" algn="ctr">
              <a:buNone/>
            </a:lvl7pPr>
            <a:lvl8pPr marL="3200016" indent="0" algn="ctr">
              <a:buNone/>
            </a:lvl8pPr>
            <a:lvl9pPr marL="3657161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6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040C-9B1F-436F-B22C-861DD8514C06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7E9D93-B26E-4A09-97F5-0C967766F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207EA-304B-4E26-A9B4-FD1EFBC7FDA8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CDA38-F881-40F3-A726-983BE7251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6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83A63-B38F-45E6-BF6E-FEFE98ED4EBD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1FAAE-E223-4782-91A4-189F54E02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5E868-62A0-4446-951F-21C793960D60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2237A-CB31-4780-BB07-5F802108C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5" y="69762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4"/>
            <a:ext cx="7772400" cy="1362076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41"/>
            <a:ext cx="7772400" cy="133826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838A3-4DEF-4939-AEA0-3FEAEC156439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B048A-051B-45AE-9790-222498117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AF60D-71FE-4432-AC29-49754C297C66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C5714-3C06-4857-880D-BC26D7FE8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2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F2A53-74F0-4103-9E55-16042FFE1B58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20AFB-1410-4884-B32F-5321BB828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E1552-1686-4C6B-8FA2-374B814D88A7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06D63-3E57-41B6-862F-DCFF5742F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E490F-3873-4334-A835-1F43876978B4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5432D-A9FC-41B7-8454-3EF794AD4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2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BD4AE-8CC6-40FF-93CE-4B0BAD176E37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F3A92-F3D7-4C35-B989-0B348C8D3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921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2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6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16" y="66678"/>
            <a:ext cx="9001873" cy="4581526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ABEF6-CFEA-41CA-A4E9-CF19D46D585C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8CF1C-16AF-43CB-8651-E83916F9E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9142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lIns="91429" tIns="45715" rIns="91429" bIns="45715" anchor="ctr" anchorCtr="0"/>
          <a:lstStyle>
            <a:lvl1pPr algn="r" defTabSz="91429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590AEB7-A8BC-4B82-9452-84D4FDC0735B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lIns="91429" tIns="45715" rIns="91429" bIns="45715" anchor="ctr" anchorCtr="0"/>
          <a:lstStyle>
            <a:lvl1pPr defTabSz="91429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defTabSz="91429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48A92574-6D25-4E40-AE3A-A501B4407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3" r:id="rId2"/>
    <p:sldLayoutId id="2147483741" r:id="rId3"/>
    <p:sldLayoutId id="2147483734" r:id="rId4"/>
    <p:sldLayoutId id="2147483735" r:id="rId5"/>
    <p:sldLayoutId id="2147483736" r:id="rId6"/>
    <p:sldLayoutId id="2147483737" r:id="rId7"/>
    <p:sldLayoutId id="2147483742" r:id="rId8"/>
    <p:sldLayoutId id="2147483743" r:id="rId9"/>
    <p:sldLayoutId id="2147483738" r:id="rId10"/>
    <p:sldLayoutId id="214748373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7013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7013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7013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013" indent="-227013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722" indent="-228573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010" indent="-228573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297" indent="-228573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584" indent="-228573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5432D-A9FC-41B7-8454-3EF794AD4C3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pic>
        <p:nvPicPr>
          <p:cNvPr id="39940" name="Picture 4" descr="http://im0-tub-ru.yandex.net/i?id=5aa5e4652c6ff265b4ec57d7435e30de-44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714874"/>
            <a:ext cx="1685927" cy="1000122"/>
          </a:xfrm>
          <a:prstGeom prst="rect">
            <a:avLst/>
          </a:prstGeom>
          <a:noFill/>
        </p:spPr>
      </p:pic>
      <p:pic>
        <p:nvPicPr>
          <p:cNvPr id="8197" name="Picture 5" descr="D:\фотки\детский сад\воспитатель года 2014\RSCN10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36767"/>
            <a:ext cx="2376264" cy="2430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7584" y="404664"/>
            <a:ext cx="6768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Дополнительный материал</a:t>
            </a:r>
          </a:p>
        </p:txBody>
      </p:sp>
      <p:pic>
        <p:nvPicPr>
          <p:cNvPr id="3075" name="Picture 3" descr="C:\Users\user\Desktop\мастер класс\IMG_039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980" y="980729"/>
            <a:ext cx="4625711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Desktop\мастер класс\IMG_039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56992"/>
            <a:ext cx="626469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</TotalTime>
  <Words>3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Справедливость</vt:lpstr>
      <vt:lpstr>Слайд 1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ДИДАКТИЧЕСКОЕ ПОСОБИЕ</dc:title>
  <dc:creator>111</dc:creator>
  <cp:lastModifiedBy> Наташа</cp:lastModifiedBy>
  <cp:revision>110</cp:revision>
  <dcterms:created xsi:type="dcterms:W3CDTF">2010-01-09T06:37:30Z</dcterms:created>
  <dcterms:modified xsi:type="dcterms:W3CDTF">2018-11-21T13:52:14Z</dcterms:modified>
</cp:coreProperties>
</file>