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460432" cy="554461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Дидактическое пособие: «Колесо чудес»</a:t>
            </a:r>
            <a:br>
              <a:rPr lang="ru-RU" sz="4800" dirty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для </a:t>
            </a:r>
            <a:r>
              <a:rPr lang="ru-RU" sz="4800" dirty="0">
                <a:solidFill>
                  <a:srgbClr val="FFFF00"/>
                </a:solidFill>
              </a:rPr>
              <a:t>детей 3-7 лет</a:t>
            </a:r>
            <a:br>
              <a:rPr lang="ru-RU" sz="4800" dirty="0">
                <a:solidFill>
                  <a:srgbClr val="FFFF00"/>
                </a:solidFill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420888"/>
            <a:ext cx="5114778" cy="22202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Цель: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Учить детей классификации предметов.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Знакомить с временными понятиями («времена года», «дни недели», «части суток»).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Систематизировать и углублять представления о сезонных изменениях в живой и неживой природе.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Развивать чувство времени.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Развивать зрительное восприятие, речевое общение, память, образное мышление и внимание.</a:t>
            </a:r>
          </a:p>
          <a:p>
            <a:pPr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Через восприятие изображений состояний природы по месяцам в сочетании с художественным словом, систематизируются и углубляются представления о сезонных изменениях в живой и неживой природе.</a:t>
            </a:r>
            <a:endParaRPr lang="ru-RU" sz="18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vel\Desktop\Новая папка\DSCN0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vel\Desktop\Новая папка\DSCN0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vel\Desktop\Новая папка\DSCN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Первой к нам зима идет,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Новый год она ведет.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За зимой – второй – весна.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Говорят: «Весна - красна»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Третьим – лето все в цветах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И с малиной на кустах.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А четвёртой – осень…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Лес наряд свой сбросил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</TotalTime>
  <Words>132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Дидактическое пособие: «Колесо чудес» для детей 3-7 лет </vt:lpstr>
      <vt:lpstr>Слайд 2</vt:lpstr>
      <vt:lpstr>Через восприятие изображений состояний природы по месяцам в сочетании с художественным словом, систематизируются и углубляются представления о сезонных изменениях в живой и неживой природе.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22</cp:revision>
  <dcterms:created xsi:type="dcterms:W3CDTF">2014-03-26T15:26:42Z</dcterms:created>
  <dcterms:modified xsi:type="dcterms:W3CDTF">2016-03-02T12:18:47Z</dcterms:modified>
</cp:coreProperties>
</file>