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vel\Desktop\Новая папка\DSCN0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923927" cy="6858000"/>
          </a:xfrm>
          <a:prstGeom prst="rect">
            <a:avLst/>
          </a:prstGeom>
          <a:noFill/>
        </p:spPr>
      </p:pic>
      <p:pic>
        <p:nvPicPr>
          <p:cNvPr id="13316" name="Picture 4" descr="C:\Users\Level\Desktop\Новая папка\DSCN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-33338"/>
            <a:ext cx="4248472" cy="689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vel\Desktop\Новая папка\DSCN0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99991" cy="6858000"/>
          </a:xfrm>
          <a:prstGeom prst="rect">
            <a:avLst/>
          </a:prstGeom>
          <a:noFill/>
        </p:spPr>
      </p:pic>
      <p:pic>
        <p:nvPicPr>
          <p:cNvPr id="14339" name="Picture 3" descr="C:\Users\Level\Desktop\Новая папка\DSCN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37444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16</cp:revision>
  <dcterms:created xsi:type="dcterms:W3CDTF">2014-03-26T15:26:42Z</dcterms:created>
  <dcterms:modified xsi:type="dcterms:W3CDTF">2016-03-02T12:34:14Z</dcterms:modified>
</cp:coreProperties>
</file>