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DCIM\100NIKON\DSCN08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145"/>
            <a:ext cx="8143900" cy="6879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DCIM\100NIKON\DSCN08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Изящная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пособие: «Колесо чудес» для детей 3-7 лет</dc:title>
  <dc:creator>Level</dc:creator>
  <cp:lastModifiedBy> Наташа</cp:lastModifiedBy>
  <cp:revision>14</cp:revision>
  <dcterms:created xsi:type="dcterms:W3CDTF">2014-03-26T15:26:42Z</dcterms:created>
  <dcterms:modified xsi:type="dcterms:W3CDTF">2016-03-02T12:35:14Z</dcterms:modified>
</cp:coreProperties>
</file>