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460432" cy="554461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/>
            </a:r>
            <a:br>
              <a:rPr lang="ru-RU" sz="4800" dirty="0">
                <a:solidFill>
                  <a:srgbClr val="FFFF00"/>
                </a:solidFill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313466" cy="37844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anose="02010803020104030203" pitchFamily="2" charset="-79"/>
              </a:rPr>
              <a:t>МИНИ-МУЗЕЙ МУЗЫКАЛЬНЫХ  ИНСТРУМЕНТОВ</a:t>
            </a:r>
          </a:p>
          <a:p>
            <a:pPr algn="ctr"/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anose="02010803020104030203" pitchFamily="2" charset="-79"/>
              </a:rPr>
              <a:t>ГУСЕЛЬКИ»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anose="02010803020104030203" pitchFamily="2" charset="-79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МБДОУ «Детский сад </a:t>
            </a:r>
            <a:r>
              <a:rPr lang="ru-RU" alt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с.Большой</a:t>
            </a:r>
            <a:r>
              <a:rPr lang="ru-RU" alt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 Содом»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Воспитатель  </a:t>
            </a:r>
            <a:r>
              <a:rPr lang="ru-RU" alt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: </a:t>
            </a:r>
            <a:r>
              <a:rPr lang="ru-RU" alt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Якушова</a:t>
            </a:r>
            <a:r>
              <a:rPr lang="ru-RU" alt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  </a:t>
            </a:r>
            <a:r>
              <a:rPr lang="ru-RU" alt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Н</a:t>
            </a:r>
            <a:r>
              <a:rPr lang="ru-RU" alt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</a:rPr>
              <a:t>.Н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фотки\Садик  15уч.год\DSCN7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587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19268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ки\Садик  15уч.год\DSCN7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92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ки\Садик  15уч.год\DSCN7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53650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solidFill>
                  <a:srgbClr val="7030A0"/>
                </a:solidFill>
                <a:latin typeface="+mj-lt"/>
                <a:ea typeface="Calibri"/>
              </a:rPr>
              <a:t>Мини-музей музыкальных инструментов начал функционировать в нашем детском саду с </a:t>
            </a:r>
            <a:r>
              <a:rPr lang="ru-RU" sz="2800" i="1" dirty="0" smtClean="0">
                <a:solidFill>
                  <a:srgbClr val="7030A0"/>
                </a:solidFill>
                <a:latin typeface="+mj-lt"/>
                <a:ea typeface="Calibri"/>
              </a:rPr>
              <a:t>2014 </a:t>
            </a:r>
            <a:r>
              <a:rPr lang="ru-RU" sz="2800" i="1" dirty="0">
                <a:solidFill>
                  <a:srgbClr val="7030A0"/>
                </a:solidFill>
                <a:latin typeface="+mj-lt"/>
                <a:ea typeface="Calibri"/>
              </a:rPr>
              <a:t>года. Немногим более чем за год он стал частью предметно-развивающей среды нашего детского сада, помогая более полно и интересно реализовывать направление художественно-эстетического развития детей. </a:t>
            </a:r>
            <a:endParaRPr lang="ru-RU" i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56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 </vt:lpstr>
      <vt:lpstr>Слайд 2</vt:lpstr>
      <vt:lpstr>        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35</cp:revision>
  <dcterms:created xsi:type="dcterms:W3CDTF">2014-03-26T15:26:42Z</dcterms:created>
  <dcterms:modified xsi:type="dcterms:W3CDTF">2016-03-02T13:10:49Z</dcterms:modified>
</cp:coreProperties>
</file>