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61" r:id="rId3"/>
    <p:sldId id="272" r:id="rId4"/>
    <p:sldId id="262" r:id="rId5"/>
    <p:sldId id="26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D:\фотки\Садик  15уч.год\DSCN7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046"/>
            <a:ext cx="7676331" cy="6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135902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Helvetica"/>
              <a:ea typeface="Times New Roman"/>
            </a:endParaRPr>
          </a:p>
          <a:p>
            <a:pPr lvl="1"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Ц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е л и мини-музея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3200" i="1" dirty="0">
              <a:solidFill>
                <a:srgbClr val="7030A0"/>
              </a:solidFill>
              <a:latin typeface="+mj-lt"/>
              <a:ea typeface="Times New Roman"/>
            </a:endParaRPr>
          </a:p>
          <a:p>
            <a:pPr>
              <a:lnSpc>
                <a:spcPts val="1800"/>
              </a:lnSpc>
            </a:pP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1) познакомить дошкольников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с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музыкальными инструментами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и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музыкальными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игрушками в мини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–  музее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2) создавать условия для </a:t>
            </a:r>
            <a:endParaRPr lang="ru-RU" sz="3200" i="1" dirty="0" smtClean="0">
              <a:solidFill>
                <a:srgbClr val="7030A0"/>
              </a:solidFill>
              <a:latin typeface="+mj-lt"/>
              <a:ea typeface="Times New Roman"/>
            </a:endParaRP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формирования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у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дошкольников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чувства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эмоционального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удовлетворения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от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инструментального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+mj-lt"/>
                <a:ea typeface="Times New Roman"/>
              </a:rPr>
              <a:t>музицирования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 и потребности </a:t>
            </a: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в</a:t>
            </a:r>
          </a:p>
          <a:p>
            <a:pPr>
              <a:lnSpc>
                <a:spcPts val="18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+mj-lt"/>
                <a:ea typeface="Times New Roman"/>
              </a:rPr>
              <a:t> </a:t>
            </a:r>
            <a:r>
              <a:rPr lang="ru-RU" sz="3200" i="1" dirty="0">
                <a:solidFill>
                  <a:srgbClr val="7030A0"/>
                </a:solidFill>
                <a:latin typeface="+mj-lt"/>
                <a:ea typeface="Times New Roman"/>
              </a:rPr>
              <a:t>нем.</a:t>
            </a:r>
          </a:p>
          <a:p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 smtClean="0">
              <a:solidFill>
                <a:srgbClr val="254061"/>
              </a:solidFill>
              <a:latin typeface="Cambria"/>
              <a:ea typeface="Times New Roman"/>
              <a:cs typeface="Helvetica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>
              <a:solidFill>
                <a:srgbClr val="254061"/>
              </a:solidFill>
              <a:latin typeface="Cambria"/>
              <a:ea typeface="Times New Roman"/>
              <a:cs typeface="Helvetica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З </a:t>
            </a:r>
            <a:r>
              <a:rPr lang="ru-RU" sz="3200" i="1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а д а ч и:</a:t>
            </a:r>
            <a:endParaRPr lang="ru-RU" sz="3200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- развивать интеллектуальную и эмоциональную сферы, речь и воображение дошкольников посредством ознакомления с музыкальными инструментами и музыкальными игрушками (их внешним видом, устройством, тембром звучания, историей возникновения);</a:t>
            </a:r>
            <a:endParaRPr lang="ru-RU" sz="3200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- воспитывать любовь и интерес к музыке и </a:t>
            </a:r>
            <a:r>
              <a:rPr lang="ru-RU" sz="3200" i="1" dirty="0" err="1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музицированию</a:t>
            </a:r>
            <a:r>
              <a:rPr lang="ru-RU" sz="3200" i="1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, бережное отношение к музыкальным инструментам;</a:t>
            </a:r>
            <a:endParaRPr lang="ru-RU" sz="3200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- стимулировать самостоятельную познавательную деятельность дошкольников через посещение со взрослыми мини-музея музыкальных инструментов и музыкальных игрушек</a:t>
            </a:r>
            <a:r>
              <a:rPr lang="ru-RU" sz="3200" dirty="0">
                <a:solidFill>
                  <a:srgbClr val="7030A0"/>
                </a:solidFill>
                <a:latin typeface="Cambria"/>
                <a:ea typeface="Times New Roman"/>
                <a:cs typeface="Helvetica"/>
              </a:rPr>
              <a:t>.</a:t>
            </a:r>
            <a:endParaRPr lang="ru-RU" sz="3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Подготовительный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Практический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Обобщающий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фотки\Садик  15уч.год\DSCN7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ИГРА\DSCN7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528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-315416"/>
            <a:ext cx="8172400" cy="11430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 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>
                <a:solidFill>
                  <a:srgbClr val="7030A0"/>
                </a:solidFill>
              </a:rPr>
              <a:t>Выбор темы и названия. Разработка модели. Выбор места расположения музея. Определить содержание экспозиции: оборудование, материалы, предметы. Определить перспективы развития.</a:t>
            </a:r>
          </a:p>
        </p:txBody>
      </p:sp>
      <p:pic>
        <p:nvPicPr>
          <p:cNvPr id="4" name="Picture 2" descr="D:\фотки\Садик  15уч.год\DSCN7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98" y="2852936"/>
            <a:ext cx="76328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718" y="809328"/>
            <a:ext cx="8100706" cy="60486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Изготовление дидактических  игр,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Наглядных  пособий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7170" name="Picture 2" descr="C:\Users\user\Pictures\img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93007"/>
            <a:ext cx="2376264" cy="20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img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18" y="3645024"/>
            <a:ext cx="23042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Pictures\img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6123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Pictures\img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0539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162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Слайд 2</vt:lpstr>
      <vt:lpstr>Слайд 3</vt:lpstr>
      <vt:lpstr>  Этапы реализации проекта:</vt:lpstr>
      <vt:lpstr>П ОДГОТОВИТЕЛЬНЫЙ ЭТАП</vt:lpstr>
      <vt:lpstr>Практический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31</cp:revision>
  <dcterms:created xsi:type="dcterms:W3CDTF">2014-03-26T15:26:42Z</dcterms:created>
  <dcterms:modified xsi:type="dcterms:W3CDTF">2016-03-02T13:12:06Z</dcterms:modified>
</cp:coreProperties>
</file>