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7" r:id="rId2"/>
    <p:sldId id="268" r:id="rId3"/>
    <p:sldId id="27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73813" autoAdjust="0"/>
  </p:normalViewPr>
  <p:slideViewPr>
    <p:cSldViewPr>
      <p:cViewPr varScale="1">
        <p:scale>
          <a:sx n="46" d="100"/>
          <a:sy n="46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8B736-8153-4E79-9A18-460D0082C4FC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5DD85-65EB-42D7-AF93-3AB8102BE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37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5DD85-65EB-42D7-AF93-3AB8102BED6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512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реализации проектов: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Пополнения  багаж знаний о музыкальных инструментов.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Повысился  интерес  к  игре  на  музыкальных инструментов.</a:t>
            </a:r>
          </a:p>
          <a:p>
            <a:endParaRPr lang="ru-RU" dirty="0"/>
          </a:p>
        </p:txBody>
      </p:sp>
      <p:pic>
        <p:nvPicPr>
          <p:cNvPr id="11266" name="Picture 2" descr="L:\ИГРА\DSCN7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72008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652592" cy="648072"/>
          </a:xfrm>
        </p:spPr>
        <p:txBody>
          <a:bodyPr/>
          <a:lstStyle/>
          <a:p>
            <a:r>
              <a:rPr lang="ru-RU" dirty="0" smtClean="0"/>
              <a:t>Планы на будущее: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Привлечение  родителей дошкольников  к  конкурсу по созданию «Музыкальной библиотеки» в мине-музее.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Дальнейшее  пополнение экспонатов  музея, сбор  интересных материалов о музыкальных инструментов, а также  фотографий, открыток, рисунков с их  изображений.</a:t>
            </a:r>
            <a:endParaRPr lang="ru-RU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:\DCIM\102NIKON\DSCN7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35292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261</TotalTime>
  <Words>61</Words>
  <Application>Microsoft Office PowerPoint</Application>
  <PresentationFormat>Экран (4:3)</PresentationFormat>
  <Paragraphs>7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Изящная</vt:lpstr>
      <vt:lpstr>Итоги реализации проектов: </vt:lpstr>
      <vt:lpstr>Планы на будущее: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пособие: «Колесо чудес» для детей 3-7 лет</dc:title>
  <dc:creator>Level</dc:creator>
  <cp:lastModifiedBy> Наташа</cp:lastModifiedBy>
  <cp:revision>31</cp:revision>
  <dcterms:created xsi:type="dcterms:W3CDTF">2014-03-26T15:26:42Z</dcterms:created>
  <dcterms:modified xsi:type="dcterms:W3CDTF">2016-03-02T13:14:04Z</dcterms:modified>
</cp:coreProperties>
</file>