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9D35-E218-4A0D-B062-69FD84040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B3BB-A033-45B3-BB40-1211A5AD9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Содержимое 5" descr="DSCN62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501" r="10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Прыжки на двух ногах, через цветные метки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DSCN6331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4953000" y="4114800"/>
            <a:ext cx="45720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Посреди двора ребята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Горку сделали со скатом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Поливали скат водой,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Стала горка ледяной!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23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33</cp:revision>
  <dcterms:created xsi:type="dcterms:W3CDTF">2014-03-26T15:26:42Z</dcterms:created>
  <dcterms:modified xsi:type="dcterms:W3CDTF">2016-03-02T13:48:43Z</dcterms:modified>
</cp:coreProperties>
</file>