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73813" autoAdjust="0"/>
  </p:normalViewPr>
  <p:slideViewPr>
    <p:cSldViewPr>
      <p:cViewPr varScale="1">
        <p:scale>
          <a:sx n="46" d="100"/>
          <a:sy n="46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8B736-8153-4E79-9A18-460D0082C4FC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5DD85-65EB-42D7-AF93-3AB8102BED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7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9D35-E218-4A0D-B062-69FD84040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Содержимое 3" descr="DSCN6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286000" y="609600"/>
            <a:ext cx="384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Определяем силу ветра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Содержимое 4" descr="DSCN63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52600" y="5181600"/>
            <a:ext cx="4424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Чистим дорожки от снега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261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37</cp:revision>
  <dcterms:created xsi:type="dcterms:W3CDTF">2014-03-26T15:26:42Z</dcterms:created>
  <dcterms:modified xsi:type="dcterms:W3CDTF">2016-03-02T13:49:45Z</dcterms:modified>
</cp:coreProperties>
</file>