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B3BB-A033-45B3-BB40-1211A5AD9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IMG_11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Содержимое 3" descr="IMG 1199.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2" descr="IMG_12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47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Содержимое 2" descr="IMG 1195.JP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2" descr="DSCN6363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724400" cy="3543300"/>
          </a:xfrm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029200" y="990600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УПРАЖНЕНИЯ 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ПРОГУЛКЕ: «Попади в цель»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5" descr="DSC04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Содержимое 2" descr="DSCN63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9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0" y="5943600"/>
            <a:ext cx="434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«ПЕРЕПРЫГИВАНИЕ,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ПЕРЕШАГИВАНИЕ ЧЕРЕЗ ПРЕПЯТСТВИЯ»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11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34</cp:revision>
  <dcterms:created xsi:type="dcterms:W3CDTF">2014-03-26T15:26:42Z</dcterms:created>
  <dcterms:modified xsi:type="dcterms:W3CDTF">2016-03-02T13:50:19Z</dcterms:modified>
</cp:coreProperties>
</file>