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620"/>
    <p:restoredTop sz="73813" autoAdjust="0"/>
  </p:normalViewPr>
  <p:slideViewPr>
    <p:cSldViewPr>
      <p:cViewPr varScale="1">
        <p:scale>
          <a:sx n="46" d="100"/>
          <a:sy n="46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8B736-8153-4E79-9A18-460D0082C4FC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5DD85-65EB-42D7-AF93-3AB8102BED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60373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57216A7-29EA-4966-8872-61073AB55F8A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E77F5F-C2C8-404D-BAE3-52C5E1EEB2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7216A7-29EA-4966-8872-61073AB55F8A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E77F5F-C2C8-404D-BAE3-52C5E1EEB2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57216A7-29EA-4966-8872-61073AB55F8A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E77F5F-C2C8-404D-BAE3-52C5E1EEB2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8B3BB-A033-45B3-BB40-1211A5AD9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7216A7-29EA-4966-8872-61073AB55F8A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E77F5F-C2C8-404D-BAE3-52C5E1EEB2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57216A7-29EA-4966-8872-61073AB55F8A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BE77F5F-C2C8-404D-BAE3-52C5E1EEB2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7216A7-29EA-4966-8872-61073AB55F8A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E77F5F-C2C8-404D-BAE3-52C5E1EEB2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7216A7-29EA-4966-8872-61073AB55F8A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E77F5F-C2C8-404D-BAE3-52C5E1EEB2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7216A7-29EA-4966-8872-61073AB55F8A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E77F5F-C2C8-404D-BAE3-52C5E1EEB2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57216A7-29EA-4966-8872-61073AB55F8A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E77F5F-C2C8-404D-BAE3-52C5E1EEB2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7216A7-29EA-4966-8872-61073AB55F8A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E77F5F-C2C8-404D-BAE3-52C5E1EEB2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7216A7-29EA-4966-8872-61073AB55F8A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E77F5F-C2C8-404D-BAE3-52C5E1EEB2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57216A7-29EA-4966-8872-61073AB55F8A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E77F5F-C2C8-404D-BAE3-52C5E1EEB2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Содержимое 2" descr="DSCN6350.JPG"/>
          <p:cNvPicPr>
            <a:picLocks noGrp="1" noChangeAspect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4343400" cy="3257550"/>
          </a:xfrm>
        </p:spPr>
      </p:pic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609600" y="4495800"/>
            <a:ext cx="31242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«РАЗЛОЖИ  ФИГУРЫ ПО ФОРМЕ»</a:t>
            </a:r>
            <a:endParaRPr lang="ru-RU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4" name="Содержимое 2" descr="DSCN635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124200"/>
            <a:ext cx="4876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3962400" y="762000"/>
            <a:ext cx="4495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РАЗЛОЖИ ПО ЦВЕТУ»</a:t>
            </a:r>
            <a:endParaRPr lang="ru-RU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261</TotalTime>
  <Words>10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Изящная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Дидактическое пособие: «Колесо чудес» для детей 3-7 лет</dc:title>
  <dc:creator>Level</dc:creator>
  <cp:lastModifiedBy> Наташа</cp:lastModifiedBy>
  <cp:revision>32</cp:revision>
  <dcterms:created xsi:type="dcterms:W3CDTF">2014-03-26T15:26:42Z</dcterms:created>
  <dcterms:modified xsi:type="dcterms:W3CDTF">2016-03-02T13:51:19Z</dcterms:modified>
</cp:coreProperties>
</file>